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57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7433" autoAdjust="0"/>
  </p:normalViewPr>
  <p:slideViewPr>
    <p:cSldViewPr snapToGrid="0">
      <p:cViewPr varScale="1">
        <p:scale>
          <a:sx n="61" d="100"/>
          <a:sy n="61" d="100"/>
        </p:scale>
        <p:origin x="10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020773-A95A-429A-B125-2E88CECB478A}" type="datetimeFigureOut">
              <a:rPr lang="uk-UA" smtClean="0"/>
              <a:t>02.06.2015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96CDCF-5998-4914-982E-07D2FD778D8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61605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96CDCF-5998-4914-982E-07D2FD778D8F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20845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96CDCF-5998-4914-982E-07D2FD778D8F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1992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Название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ое назва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27798" y="450376"/>
            <a:ext cx="11232106" cy="3059587"/>
          </a:xfrm>
        </p:spPr>
        <p:txBody>
          <a:bodyPr>
            <a:noAutofit/>
          </a:bodyPr>
          <a:lstStyle/>
          <a:p>
            <a:pPr algn="ctr"/>
            <a:r>
              <a:rPr lang="uk-UA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Дипломний Проект</a:t>
            </a:r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 тему: </a:t>
            </a:r>
            <a:r>
              <a:rPr lang="uk-UA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«Р</a:t>
            </a:r>
            <a:r>
              <a:rPr lang="uk-UA" sz="40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озробка алгоритмічного та програмного забезпечення веб-ресурсу формування рейтингу професійних фотографів та їх робіт</a:t>
            </a:r>
            <a:r>
              <a:rPr lang="uk-UA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206478" y="4607636"/>
            <a:ext cx="5909481" cy="2157318"/>
          </a:xfrm>
        </p:spPr>
        <p:txBody>
          <a:bodyPr>
            <a:normAutofit fontScale="85000" lnSpcReduction="10000"/>
          </a:bodyPr>
          <a:lstStyle/>
          <a:p>
            <a:pPr>
              <a:spcBef>
                <a:spcPts val="0"/>
              </a:spcBef>
            </a:pP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uk-UA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иконав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uk-UA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групи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Пі-10-1 </a:t>
            </a:r>
          </a:p>
          <a:p>
            <a:pPr>
              <a:spcBef>
                <a:spcPts val="0"/>
              </a:spcBef>
            </a:pPr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Д</a:t>
            </a:r>
            <a:r>
              <a:rPr lang="uk-UA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рогомирецький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</a:t>
            </a:r>
            <a:r>
              <a:rPr lang="uk-UA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ихайло</a:t>
            </a:r>
          </a:p>
          <a:p>
            <a:pPr>
              <a:spcBef>
                <a:spcPts val="0"/>
              </a:spcBef>
            </a:pPr>
            <a:r>
              <a:rPr lang="uk-UA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Науковий керівник: </a:t>
            </a:r>
          </a:p>
          <a:p>
            <a:pPr>
              <a:spcBef>
                <a:spcPts val="0"/>
              </a:spcBef>
            </a:pPr>
            <a:r>
              <a:rPr lang="uk-UA" sz="32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uk-UA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доц. 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uk-UA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торож </a:t>
            </a:r>
            <a:r>
              <a:rPr lang="uk-UA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я.б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4638" y="2891382"/>
            <a:ext cx="2438400" cy="2438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5330" y="4113198"/>
            <a:ext cx="2818615" cy="281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5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9186"/>
            <a:ext cx="12191999" cy="6668814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1" y="1724859"/>
            <a:ext cx="12191999" cy="3367403"/>
          </a:xfrm>
        </p:spPr>
        <p:txBody>
          <a:bodyPr>
            <a:noAutofit/>
          </a:bodyPr>
          <a:lstStyle/>
          <a:p>
            <a:pPr algn="ctr"/>
            <a:r>
              <a:rPr lang="uk-UA" sz="8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Запитання?</a:t>
            </a:r>
            <a:endParaRPr lang="uk-UA" sz="8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1270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40584" y="1020187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uk-UA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</a:t>
            </a:r>
            <a:r>
              <a:rPr lang="uk-UA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ета та завдання</a:t>
            </a:r>
            <a:endParaRPr lang="uk-UA" b="1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87822" y="2890930"/>
            <a:ext cx="10231820" cy="2453579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Метою 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дипломного проекту є розробка веб-ресурсу засобами веб розробки, для формування рейтингу фотографів та їх робіт. 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Завдання 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розробленого веб-ресурсу 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полягає у формуванні рейтингу фотографів за відгуками «</a:t>
            </a:r>
            <a:r>
              <a:rPr lang="uk-UA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лайками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 для збільшення їхньої 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клієнтської </a:t>
            </a:r>
            <a:r>
              <a:rPr lang="uk-U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бази. 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6979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2795398"/>
            <a:ext cx="9337020" cy="2438754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ерсональні 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веб-ресурси (сайти-візитки);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інтернет форуми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комплексні 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веб-ресурси для представлення 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послуг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спеціалізовані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спільноти у соціальних мережах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uk-U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225" y="4389277"/>
            <a:ext cx="675962" cy="675962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АНАЛІЗ ІСНУЮЧИХ ПРОГРАМНИХ РІШЕНЬ ПРЕДСТАВЛЕННЯ РОБІТ ФОТОГРАФІВ</a:t>
            </a:r>
            <a:endParaRPr lang="uk-UA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917" y="4404442"/>
            <a:ext cx="626479" cy="62647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497" y="4404442"/>
            <a:ext cx="607325" cy="60732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8648" y="4423596"/>
            <a:ext cx="607325" cy="60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6563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Переваги і недоліки персональних веб-ресурсі (сайтів-візиток)</a:t>
            </a:r>
            <a:endParaRPr lang="uk-UA" b="1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2259106"/>
            <a:ext cx="9905998" cy="242325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uk-UA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Переваги </a:t>
            </a: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такого </a:t>
            </a:r>
            <a:r>
              <a:rPr lang="uk-UA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ресурсу:</a:t>
            </a:r>
          </a:p>
          <a:p>
            <a:pPr marL="630238" indent="363538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невисока 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ціна;</a:t>
            </a:r>
          </a:p>
          <a:p>
            <a:pPr marL="630238" indent="363538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відсутні складні програмні модулі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630238" indent="363538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мінімальне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навантаження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хостинговий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сервер;</a:t>
            </a:r>
            <a:endParaRPr lang="uk-U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0238" indent="363538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простота підтримки;</a:t>
            </a:r>
          </a:p>
          <a:p>
            <a:pPr marL="630238" indent="363538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простий 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для наповнення новою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інформацією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24193" y="4438775"/>
            <a:ext cx="3025306" cy="2271307"/>
          </a:xfrm>
          <a:prstGeom prst="rect">
            <a:avLst/>
          </a:prstGeom>
        </p:spPr>
      </p:pic>
      <p:sp>
        <p:nvSpPr>
          <p:cNvPr id="7" name="Объект 2"/>
          <p:cNvSpPr txBox="1">
            <a:spLocks/>
          </p:cNvSpPr>
          <p:nvPr/>
        </p:nvSpPr>
        <p:spPr>
          <a:xfrm>
            <a:off x="1162700" y="4682360"/>
            <a:ext cx="10186799" cy="15450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038" indent="-173038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tabLst>
                <a:tab pos="361950" algn="l"/>
              </a:tabLst>
            </a:pPr>
            <a:r>
              <a:rPr lang="uk-UA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Недоліки:</a:t>
            </a:r>
          </a:p>
          <a:p>
            <a:pPr marL="536575" indent="3619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tabLst>
                <a:tab pos="725488" algn="l"/>
              </a:tabLst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обмежені за функціональними можливостями;</a:t>
            </a:r>
          </a:p>
          <a:p>
            <a:pPr marL="536575" indent="3619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tabLst>
                <a:tab pos="725488" algn="l"/>
              </a:tabLst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неможливість повноцінної підтримки відвідувачів;</a:t>
            </a:r>
          </a:p>
          <a:p>
            <a:pPr marL="536575" indent="3619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tabLst>
                <a:tab pos="725488" algn="l"/>
              </a:tabLst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важкість у просуванні.</a:t>
            </a:r>
          </a:p>
          <a:p>
            <a:pPr marL="5715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uk-UA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46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Інтернет форуми та спеціалізовані групи в соціальних мережах</a:t>
            </a:r>
            <a:endParaRPr lang="uk-UA" b="1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74169" y="2127167"/>
            <a:ext cx="8101817" cy="422633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uk-UA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Переваги:</a:t>
            </a: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легкість пошуку;</a:t>
            </a: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велика кількість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ресурсів в мережі інтернет;</a:t>
            </a:r>
            <a:endParaRPr lang="uk-UA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велика кількість відвідувачів;</a:t>
            </a: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групування за певними критеріями;</a:t>
            </a: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можливість спілкування між відвідувачами ресурсу.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uk-UA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uk-UA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Недоліки:</a:t>
            </a:r>
          </a:p>
          <a:p>
            <a:pPr indent="66992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обмеженість у наданні інформації;</a:t>
            </a:r>
          </a:p>
          <a:p>
            <a:pPr indent="66992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 структурованість 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поданої 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інформації;</a:t>
            </a:r>
          </a:p>
          <a:p>
            <a:pPr indent="66992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надокучлива реклама.</a:t>
            </a:r>
          </a:p>
          <a:p>
            <a:pPr marL="0" indent="0">
              <a:buNone/>
            </a:pPr>
            <a:endParaRPr lang="uk-U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17720" t="15257" r="18926" b="11397"/>
          <a:stretch/>
        </p:blipFill>
        <p:spPr>
          <a:xfrm>
            <a:off x="9064809" y="4848901"/>
            <a:ext cx="3005222" cy="19560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l="16227" t="6434" r="19959" b="24816"/>
          <a:stretch/>
        </p:blipFill>
        <p:spPr>
          <a:xfrm>
            <a:off x="9064809" y="1573985"/>
            <a:ext cx="2959541" cy="17926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0816" y="3268937"/>
            <a:ext cx="3133818" cy="16846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5910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Комплексні  веб-ресурси для представлення послуг</a:t>
            </a:r>
            <a:endParaRPr lang="uk-UA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93683" y="2249487"/>
            <a:ext cx="8229600" cy="4174400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uk-UA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Переваги:</a:t>
            </a: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можливість перегляду декількох фотографів на одному                    ресурсі;</a:t>
            </a: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розподілення за категоріями;</a:t>
            </a: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підбір фотографа за вказаними параметрами;</a:t>
            </a: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безпосередній перегляд робіт вибраного фотографа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uk-UA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uk-UA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Недоліки</a:t>
            </a:r>
            <a:r>
              <a:rPr lang="uk-UA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неструктурованість відображених даних;</a:t>
            </a: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недостатня інформативність;</a:t>
            </a:r>
          </a:p>
          <a:p>
            <a:pPr indent="574675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мала кількість такого типу ресурсів.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uk-U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1993" t="13901" r="27180" b="11315"/>
          <a:stretch/>
        </p:blipFill>
        <p:spPr>
          <a:xfrm>
            <a:off x="8233817" y="4479030"/>
            <a:ext cx="2813594" cy="19448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14780" t="22952" r="15305" b="11745"/>
          <a:stretch/>
        </p:blipFill>
        <p:spPr>
          <a:xfrm>
            <a:off x="8901388" y="2546943"/>
            <a:ext cx="3112811" cy="16346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53252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Інструменти і засоби використані для розробки веб-ресурсу</a:t>
            </a:r>
            <a:endParaRPr lang="uk-UA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585" y="2365811"/>
            <a:ext cx="1161631" cy="1161631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050" y="2412736"/>
            <a:ext cx="1208047" cy="120804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772" y="3868307"/>
            <a:ext cx="925148" cy="1297742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3245" y="4041256"/>
            <a:ext cx="1264079" cy="1264079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785" y="4038181"/>
            <a:ext cx="1209363" cy="120936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517" y="5642309"/>
            <a:ext cx="2036208" cy="660968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148" y="2546445"/>
            <a:ext cx="1445994" cy="1445994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442" y="4785970"/>
            <a:ext cx="2869721" cy="1526326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113" y="4968773"/>
            <a:ext cx="2278984" cy="1324991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979" y="3936431"/>
            <a:ext cx="1621058" cy="1282655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30" y="2434062"/>
            <a:ext cx="1356451" cy="1356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5702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uk-UA" sz="4400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Використані модулі фреймворку </a:t>
            </a:r>
            <a:r>
              <a:rPr lang="en-US" sz="4400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KOHANA</a:t>
            </a:r>
            <a:endParaRPr lang="uk-UA" sz="4400" b="1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796792" y="2643625"/>
            <a:ext cx="3966616" cy="3299975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database;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ORM;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Auth;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img.</a:t>
            </a:r>
            <a:endParaRPr lang="uk-UA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48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2393530"/>
            <a:ext cx="9905998" cy="1478570"/>
          </a:xfrm>
        </p:spPr>
        <p:txBody>
          <a:bodyPr>
            <a:normAutofit/>
          </a:bodyPr>
          <a:lstStyle/>
          <a:p>
            <a:r>
              <a:rPr lang="uk-UA" sz="8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Дякую </a:t>
            </a:r>
            <a:r>
              <a:rPr lang="uk-UA" sz="8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 увагу!</a:t>
            </a:r>
            <a:endParaRPr lang="uk-UA" sz="8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4183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629</TotalTime>
  <Words>220</Words>
  <Application>Microsoft Office PowerPoint</Application>
  <PresentationFormat>Широкоэкранный</PresentationFormat>
  <Paragraphs>57</Paragraphs>
  <Slides>10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Calibri</vt:lpstr>
      <vt:lpstr>Times New Roman</vt:lpstr>
      <vt:lpstr>Trebuchet MS</vt:lpstr>
      <vt:lpstr>Tw Cen MT</vt:lpstr>
      <vt:lpstr>Wingdings</vt:lpstr>
      <vt:lpstr>Контур</vt:lpstr>
      <vt:lpstr>Дипломний Проект на тему:   «Розробка алгоритмічного та програмного забезпечення веб-ресурсу формування рейтингу професійних фотографів та їх робіт» </vt:lpstr>
      <vt:lpstr>Мета та завдання</vt:lpstr>
      <vt:lpstr>АНАЛІЗ ІСНУЮЧИХ ПРОГРАМНИХ РІШЕНЬ ПРЕДСТАВЛЕННЯ РОБІТ ФОТОГРАФІВ</vt:lpstr>
      <vt:lpstr>Переваги і недоліки персональних веб-ресурсі (сайтів-візиток)</vt:lpstr>
      <vt:lpstr>Інтернет форуми та спеціалізовані групи в соціальних мережах</vt:lpstr>
      <vt:lpstr>Комплексні  веб-ресурси для представлення послуг</vt:lpstr>
      <vt:lpstr>Інструменти і засоби використані для розробки веб-ресурсу</vt:lpstr>
      <vt:lpstr>Використані модулі фреймворку KOHANA</vt:lpstr>
      <vt:lpstr>Дякую за увагу!</vt:lpstr>
      <vt:lpstr>Запитання?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Дипломний Проект на тему:   «Розробка алгоритмічного та програмного забезпечення веб-ресурсу формування рейтингу професійних фотографів та їх робіт»</dc:title>
  <dc:creator>Михайло Дрогомирецький</dc:creator>
  <cp:lastModifiedBy>Михайло Дрогомирецький</cp:lastModifiedBy>
  <cp:revision>31</cp:revision>
  <dcterms:created xsi:type="dcterms:W3CDTF">2015-06-02T05:22:37Z</dcterms:created>
  <dcterms:modified xsi:type="dcterms:W3CDTF">2015-06-02T21:40:54Z</dcterms:modified>
</cp:coreProperties>
</file>

<file path=docProps/thumbnail.jpeg>
</file>